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4" r:id="rId3"/>
    <p:sldId id="257" r:id="rId4"/>
    <p:sldId id="258" r:id="rId5"/>
    <p:sldId id="259" r:id="rId6"/>
    <p:sldId id="265" r:id="rId7"/>
    <p:sldId id="262" r:id="rId8"/>
    <p:sldId id="261" r:id="rId9"/>
    <p:sldId id="260" r:id="rId10"/>
    <p:sldId id="263" r:id="rId11"/>
    <p:sldId id="268" r:id="rId12"/>
    <p:sldId id="266" r:id="rId13"/>
    <p:sldId id="267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54FF6EF-CF55-4123-8903-3436ED5A3B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fr-F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26090C7-C055-479C-8F95-7922ACFC6D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C62C4F2-A8AA-4602-B434-DBCC44F19E5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fr-F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ECC012C-BCCC-4FEF-9C79-889E996A8A0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073504-1F14-4D02-A4DB-2D416A43A3F3}" type="slidenum">
              <a:rPr lang="en-GB" altLang="fr-FR"/>
              <a:pPr/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F00345-82DC-42C8-B196-5A9AB4C197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BF4D5ED-2129-4F4F-8DCD-25130F4934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fr-F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29B0C30-FF9D-4829-98CB-717EE5CF84C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64CC872-9ABC-45D0-BBBB-4690AA355F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9650404-1D22-45F4-9C9B-65EEF9E74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5E8716A-E58E-4390-A10D-6032365F5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B11DA5-1CCC-4F56-8169-8BCA8B1FD2A9}" type="slidenum">
              <a:rPr lang="en-GB" altLang="fr-FR"/>
              <a:pPr/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129F2A-73FD-41F0-BDCC-9987A41CC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F550F-1328-4D9D-ADF7-634463CCBDE4}" type="slidenum">
              <a:rPr lang="en-GB" altLang="fr-FR"/>
              <a:pPr/>
              <a:t>1</a:t>
            </a:fld>
            <a:endParaRPr lang="en-GB" altLang="fr-F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E55A9D8-BD37-4744-9B5F-C27CA5319D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2A2356A-4BFD-44B8-AB4B-49E14899A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/>
              <a:t>Introduction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994B94-4C2B-45A8-AA5B-DE068A20D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F09EA-EE13-4668-91C1-D09103AB1C20}" type="slidenum">
              <a:rPr lang="en-GB" altLang="fr-FR"/>
              <a:pPr/>
              <a:t>10</a:t>
            </a:fld>
            <a:endParaRPr lang="en-GB" altLang="fr-FR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46B6D7D-8427-4158-A1FE-619451AB67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852812D-F30F-4D69-B888-67F55566B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2EDD73-5903-4991-9730-6F7F9F163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69BA1-7363-4D49-B284-6FFE6993D06C}" type="slidenum">
              <a:rPr lang="en-GB" altLang="fr-FR"/>
              <a:pPr/>
              <a:t>11</a:t>
            </a:fld>
            <a:endParaRPr lang="en-GB" altLang="fr-F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16BC7F8-EA1C-464A-BED4-38595F1DB9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EF6FE2C-59CE-4DDF-B5F4-0D4E59FA8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FAE103-B55B-4F21-9FBF-29897D824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819C6-7C06-4CE7-9D76-4F8C76C02B8B}" type="slidenum">
              <a:rPr lang="en-GB" altLang="fr-FR"/>
              <a:pPr/>
              <a:t>12</a:t>
            </a:fld>
            <a:endParaRPr lang="en-GB" altLang="fr-FR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E52AAAB-0970-41DE-BD0F-689BA79A37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A10BA6B-8E67-4205-861F-48FD9C69E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9B97AA-3F72-4198-A219-70B1A6673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54601-B008-4186-96FC-F66ECFCE49C6}" type="slidenum">
              <a:rPr lang="en-GB" altLang="fr-FR"/>
              <a:pPr/>
              <a:t>13</a:t>
            </a:fld>
            <a:endParaRPr lang="en-GB" altLang="fr-FR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E7B2831-849E-486A-B5A0-03B49FB82E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682EAB0-6BD8-4207-AE46-D9C902E14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ECA0B3-C7CF-4356-B512-C84125057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55BBD-3960-4D05-979B-D54A2408EF7B}" type="slidenum">
              <a:rPr lang="en-GB" altLang="fr-FR"/>
              <a:pPr/>
              <a:t>14</a:t>
            </a:fld>
            <a:endParaRPr lang="en-GB" altLang="fr-F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349CED33-BE5D-4E91-A1F3-BB51A38865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E4BA6CF-3ACF-4BC1-B9A6-DF6D628D6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3FE0F5-4CF7-4348-860B-ED6342F2C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9F7AD-6817-499B-9253-F3D5BA53CBDF}" type="slidenum">
              <a:rPr lang="en-GB" altLang="fr-FR"/>
              <a:pPr/>
              <a:t>2</a:t>
            </a:fld>
            <a:endParaRPr lang="en-GB" altLang="fr-FR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E7528EB-407C-4E15-A3CD-78D3C4C72F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6936E7D-11E6-4FFE-81B8-922895484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21B2A6-122F-4DA7-9370-C47F0C8683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F01CD-9E0F-41BD-84A5-3AF4B67ECDEF}" type="slidenum">
              <a:rPr lang="en-GB" altLang="fr-FR"/>
              <a:pPr/>
              <a:t>3</a:t>
            </a:fld>
            <a:endParaRPr lang="en-GB" altLang="fr-F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EECF34A-F5CF-425E-B016-D6116A84F4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45EA859-7869-49B8-A419-BCBEE40FB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BF1FD0-340F-47FE-BE14-A8305DA1A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FE467-FA71-43DE-87A1-05BB49AED159}" type="slidenum">
              <a:rPr lang="en-GB" altLang="fr-FR"/>
              <a:pPr/>
              <a:t>4</a:t>
            </a:fld>
            <a:endParaRPr lang="en-GB" altLang="fr-F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157D293-C210-4D48-ADAA-D5FBB0DF92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689F40A-43DB-484E-A3DE-28D23AA00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458176-D5F8-4844-9E01-7BA793B51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0DC48-C63D-48F6-8C9B-817603C48C79}" type="slidenum">
              <a:rPr lang="en-GB" altLang="fr-FR"/>
              <a:pPr/>
              <a:t>5</a:t>
            </a:fld>
            <a:endParaRPr lang="en-GB" altLang="fr-F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9EF8207-AF52-4915-B867-CC16C07059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ED38D7E-9AE1-4014-912C-61E182750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9CA59F-3F6E-40F5-B37A-F9AA02F20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32988-0E86-4A07-8506-7C5784AFC269}" type="slidenum">
              <a:rPr lang="en-GB" altLang="fr-FR"/>
              <a:pPr/>
              <a:t>6</a:t>
            </a:fld>
            <a:endParaRPr lang="en-GB" altLang="fr-FR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3BC1CBD-C553-46BE-BDEB-BA6908DA90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3D17570-0E1D-44E2-8BD4-48576240C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5FF12A-6784-40F8-A70A-7468C6326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C574A-2A47-450B-8219-D824E50A78A9}" type="slidenum">
              <a:rPr lang="en-GB" altLang="fr-FR"/>
              <a:pPr/>
              <a:t>7</a:t>
            </a:fld>
            <a:endParaRPr lang="en-GB" altLang="fr-F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487FC51-8E2B-4DC3-90F0-2534533EE2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BB695FD-11BE-41FC-BA78-5F909BEB8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7800D0-A34E-468A-8F67-86B016E46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A7B21-2035-4A29-9368-9363E9F31D12}" type="slidenum">
              <a:rPr lang="en-GB" altLang="fr-FR"/>
              <a:pPr/>
              <a:t>8</a:t>
            </a:fld>
            <a:endParaRPr lang="en-GB" altLang="fr-FR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8F274CB-4B28-4775-9335-B075A7A4FA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BA3776A-2454-4901-B420-9FADB4BED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D3679-6F43-4006-8105-0891EFBA3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5B42F-9E8C-4791-9EFC-8DE434E9E1CE}" type="slidenum">
              <a:rPr lang="en-GB" altLang="fr-FR"/>
              <a:pPr/>
              <a:t>9</a:t>
            </a:fld>
            <a:endParaRPr lang="en-GB" altLang="fr-F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41EEC5D-793F-4AF7-B336-CBF48100C5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5E4B24-9985-45CB-9974-EB5B03397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E046B-1FF2-42F0-B884-BCA095CFF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8EA1E3-EDF4-412D-9DBC-99C547E94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DF33BB-5A20-46D4-9720-B2F5E087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9C039-E170-4D49-8FEE-4F997F9D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661295-9DEE-4BE2-BED3-53D54ECD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3A58B-CDE4-49D3-AB0C-7C2490C79F6A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885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8ACE0-9253-479B-A002-C14450C9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E6B02D-E20E-42F4-B764-2811FD1E3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CD9EF0-727C-499D-8BC7-0999A7E4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3B8809-4B44-4D19-913F-5DC1709B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FD6BA6-251C-4A0B-A6F4-81A4D95D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ED2A-A1ED-4E9F-B52F-F67478537F7F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0529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46F7A4-BB1E-4833-BF4E-784964CE3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A07B12-B24C-491B-8163-9F42BA090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70F849-7529-44D5-86C8-D1525DF6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19931-E105-4C7B-A500-B33C7401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D24CF-1D65-4912-B17E-83971411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A9DFC-46A7-408B-A5A3-8BC74F4472A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7820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9DB05BB-B88F-4E36-8AC6-8EEFE9A26ED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4D4180-EAAD-4334-B7C2-BB762DF9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57A605-B9B7-4328-A5A5-D27506E0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AAACCC-3738-42BB-9868-F8488E62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6FBF12-89F2-4651-97E1-009683C91A5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4235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A53A4-F61B-40D5-B2AC-51C5C8F7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BE49E-C4E6-4C99-AC87-D74FC5186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91BA4-D36E-4844-824C-A1AE4429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CB7E4-2EF6-4836-AAD9-A1BFD3C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5A75F3-E85D-4208-B973-B241EFD6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6A363-B51E-416B-B5B6-B8E8AEEEBB0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1821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A1806-1827-43DD-946B-17D22740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2A1344-8A3E-4E5F-85E9-F9178B2D9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168FF4-0D90-4499-93F6-5B240C61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68D1B1-80E3-4C1A-976A-D8DD29E4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5471F7-5941-4F4E-B156-E2DF7129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7F9CA-AAD3-4C96-9C27-9320F16B485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2350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92188-0D1C-4813-A057-B14DED82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16C16-7E01-4B43-A8DD-D716B0AA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968BA6-14F7-40A8-B73A-AA063B24F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BB8C5-3A37-4370-BBDF-A05F99CC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235917-5481-495A-9074-3A47DB06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926D72-2F36-4801-A31E-A0F55E92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FEAC-BF51-4DF9-B912-B5719DA9F22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4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C3DA1-DB2A-49AC-BD59-99F8C14B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6A77F6-01D3-4F2D-9321-10CE8508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2C6B98-9399-482E-B01A-6EE67FECA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2FC491-4ACF-4CA8-A444-468AB5405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6B460C-BA0E-4B09-A977-F6AEE2FAF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A54066-3F0F-4B58-AA6B-6CF34389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98A2D9-9E60-42F4-A9A0-522A9312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0AA92-EA11-4638-8E80-246F6290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E3D5F-2ED4-4DC9-9508-E83B3BF0112A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9264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44256-0C1B-4E48-9305-54432EA2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F55C23-6145-4C74-9487-5584B4DF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B2E045-CB93-4AF6-8023-8BB70AA1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F06047-8C22-467F-8216-F003E89A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CBA32-3B78-48EE-B435-AD0E5B7B3E77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0532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60BAF9-FE23-4AA3-B64E-04416D35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1CA4A2-3D14-4AD7-A3CC-D9FCCAF1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3E07C9-4833-4A46-BB23-FA886776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5F5D6-D140-4512-8B27-1A657CA0BF7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4395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1B49-B02F-4685-A645-78776183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764-5D29-478F-AC47-215B9A2F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27BDA3-CF77-4C02-9067-FBADE01A5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B82258-8206-40E8-B8F5-0B9ACABE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8CD7D2-B2F5-4553-91CE-919D0E93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08134B-EF62-4EAE-A9C5-3C6B1E83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00CF7-E4B6-4B1E-973B-98F0EB8F399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0334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34907D-6F52-4655-93D9-01493BD1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6CB6D6-C9E8-4BF9-B908-431CC647B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AA70BF-F3A9-471D-AF32-9E5DA00A2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811101-0CE3-475C-9D65-80DA5910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97F53D-6E5A-4F8B-AB7A-4C1CA4CE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58152D-0BB5-4ABD-80F1-49995F1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E9F0-3E48-4E94-A8C1-20EAB96EAA6F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1045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ACD413-B8E4-4763-9E00-32423C6FF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25C681-1A5D-4420-9117-5B5A960C5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93D617-893F-4278-A3F6-080967AF07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8E7E4C-8B75-4E8B-A028-E40B92BDA9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BAB5AE-5713-4368-B81C-80834D7EAF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0C4977-E3DC-44FC-8A57-414FE8AA38A4}" type="slidenum">
              <a:rPr lang="en-GB" altLang="fr-FR"/>
              <a:pPr/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7C88F38-436C-48E6-925F-403392F39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4704"/>
            <a:ext cx="6019800" cy="4464496"/>
          </a:xfrm>
        </p:spPr>
        <p:txBody>
          <a:bodyPr/>
          <a:lstStyle/>
          <a:p>
            <a:pPr algn="l"/>
            <a:r>
              <a:rPr lang="en-GB" altLang="fr-FR" b="1" dirty="0">
                <a:solidFill>
                  <a:schemeClr val="accent2"/>
                </a:solidFill>
              </a:rPr>
              <a:t>Affordable Solutions</a:t>
            </a:r>
            <a:br>
              <a:rPr lang="en-GB" altLang="fr-FR" b="1" dirty="0">
                <a:solidFill>
                  <a:schemeClr val="accent2"/>
                </a:solidFill>
              </a:rPr>
            </a:br>
            <a:r>
              <a:rPr lang="en-GB" altLang="fr-FR" b="1" dirty="0">
                <a:solidFill>
                  <a:schemeClr val="accent2"/>
                </a:solidFill>
              </a:rPr>
              <a:t> - </a:t>
            </a:r>
            <a:r>
              <a:rPr lang="en-GB" altLang="fr-FR" sz="2000" b="1" dirty="0">
                <a:solidFill>
                  <a:schemeClr val="accent2"/>
                </a:solidFill>
              </a:rPr>
              <a:t>Some screenshots of our production</a:t>
            </a:r>
            <a:br>
              <a:rPr lang="en-GB" altLang="fr-FR" sz="2000" b="1" dirty="0">
                <a:solidFill>
                  <a:schemeClr val="accent2"/>
                </a:solidFill>
              </a:rPr>
            </a:br>
            <a:br>
              <a:rPr lang="en-GB" altLang="fr-FR" sz="2000" b="1" dirty="0">
                <a:solidFill>
                  <a:schemeClr val="accent2"/>
                </a:solidFill>
              </a:rPr>
            </a:br>
            <a:r>
              <a:rPr lang="en-GB" altLang="fr-FR" sz="1400" b="1" dirty="0">
                <a:solidFill>
                  <a:schemeClr val="accent2"/>
                </a:solidFill>
              </a:rPr>
              <a:t>	* MESLINOR: gestion de la </a:t>
            </a:r>
            <a:r>
              <a:rPr lang="en-GB" altLang="fr-FR" sz="1400" b="1" dirty="0" err="1">
                <a:solidFill>
                  <a:schemeClr val="accent2"/>
                </a:solidFill>
              </a:rPr>
              <a:t>productionchez</a:t>
            </a:r>
            <a:r>
              <a:rPr lang="en-GB" altLang="fr-FR" sz="1400" b="1" dirty="0">
                <a:solidFill>
                  <a:schemeClr val="accent2"/>
                </a:solidFill>
              </a:rPr>
              <a:t> un </a:t>
            </a:r>
            <a:r>
              <a:rPr lang="en-GB" altLang="fr-FR" sz="1400" b="1" dirty="0" err="1">
                <a:solidFill>
                  <a:schemeClr val="accent2"/>
                </a:solidFill>
              </a:rPr>
              <a:t>orfevre</a:t>
            </a:r>
            <a:br>
              <a:rPr lang="en-GB" altLang="fr-FR" sz="1400" b="1" dirty="0">
                <a:solidFill>
                  <a:schemeClr val="accent2"/>
                </a:solidFill>
              </a:rPr>
            </a:br>
            <a:r>
              <a:rPr lang="en-GB" altLang="fr-FR" sz="1400" b="1" dirty="0">
                <a:solidFill>
                  <a:schemeClr val="accent2"/>
                </a:solidFill>
              </a:rPr>
              <a:t>	* TRANSPORTS ROUTIERS: Gestion, </a:t>
            </a:r>
            <a:r>
              <a:rPr lang="en-GB" altLang="fr-FR" sz="1400" b="1" dirty="0" err="1">
                <a:solidFill>
                  <a:schemeClr val="accent2"/>
                </a:solidFill>
              </a:rPr>
              <a:t>Logistique</a:t>
            </a:r>
            <a:r>
              <a:rPr lang="en-GB" altLang="fr-FR" sz="1400" b="1" dirty="0">
                <a:solidFill>
                  <a:schemeClr val="accent2"/>
                </a:solidFill>
              </a:rPr>
              <a:t> et H.R.</a:t>
            </a:r>
            <a:br>
              <a:rPr lang="en-GB" altLang="fr-FR" sz="1400" b="1" dirty="0">
                <a:solidFill>
                  <a:schemeClr val="accent2"/>
                </a:solidFill>
              </a:rPr>
            </a:br>
            <a:r>
              <a:rPr lang="en-GB" altLang="fr-FR" sz="1400" b="1" dirty="0">
                <a:solidFill>
                  <a:schemeClr val="accent2"/>
                </a:solidFill>
              </a:rPr>
              <a:t>	* TUTORIAL DE CHIMIE: du </a:t>
            </a:r>
            <a:r>
              <a:rPr lang="en-GB" altLang="fr-FR" sz="1400" b="1" dirty="0" err="1">
                <a:solidFill>
                  <a:schemeClr val="accent2"/>
                </a:solidFill>
              </a:rPr>
              <a:t>professeur</a:t>
            </a:r>
            <a:r>
              <a:rPr lang="en-GB" altLang="fr-FR" sz="1400" b="1" dirty="0">
                <a:solidFill>
                  <a:schemeClr val="accent2"/>
                </a:solidFill>
              </a:rPr>
              <a:t> Y. Berger</a:t>
            </a:r>
            <a:br>
              <a:rPr lang="en-GB" altLang="fr-FR" sz="1400" b="1" dirty="0">
                <a:solidFill>
                  <a:schemeClr val="accent2"/>
                </a:solidFill>
              </a:rPr>
            </a:br>
            <a:r>
              <a:rPr lang="en-GB" altLang="fr-FR" sz="1400" b="1" dirty="0">
                <a:solidFill>
                  <a:schemeClr val="accent2"/>
                </a:solidFill>
              </a:rPr>
              <a:t>	* MATRIX: our Excel Template</a:t>
            </a:r>
            <a:br>
              <a:rPr lang="en-GB" altLang="fr-FR" sz="1400" b="1" dirty="0">
                <a:solidFill>
                  <a:schemeClr val="accent2"/>
                </a:solidFill>
              </a:rPr>
            </a:br>
            <a:br>
              <a:rPr lang="en-GB" altLang="fr-FR" sz="1400" b="1" dirty="0">
                <a:solidFill>
                  <a:schemeClr val="accent2"/>
                </a:solidFill>
              </a:rPr>
            </a:br>
            <a:r>
              <a:rPr lang="en-GB" altLang="fr-FR" sz="1200" b="1" dirty="0">
                <a:solidFill>
                  <a:schemeClr val="accent2"/>
                </a:solidFill>
              </a:rPr>
              <a:t>Rue du Nouveau Monde 48</a:t>
            </a:r>
            <a:br>
              <a:rPr lang="en-GB" altLang="fr-FR" sz="1200" b="1" dirty="0">
                <a:solidFill>
                  <a:schemeClr val="accent2"/>
                </a:solidFill>
              </a:rPr>
            </a:br>
            <a:r>
              <a:rPr lang="en-GB" altLang="fr-FR" sz="1200" b="1" dirty="0">
                <a:solidFill>
                  <a:schemeClr val="accent2"/>
                </a:solidFill>
              </a:rPr>
              <a:t>7060 – </a:t>
            </a:r>
            <a:r>
              <a:rPr lang="en-GB" altLang="fr-FR" sz="1200" b="1" dirty="0" err="1">
                <a:solidFill>
                  <a:schemeClr val="accent2"/>
                </a:solidFill>
              </a:rPr>
              <a:t>Soignies</a:t>
            </a:r>
            <a:br>
              <a:rPr lang="en-GB" altLang="fr-FR" sz="1200" b="1" dirty="0">
                <a:solidFill>
                  <a:schemeClr val="accent2"/>
                </a:solidFill>
              </a:rPr>
            </a:br>
            <a:r>
              <a:rPr lang="en-GB" altLang="fr-FR" sz="1200" b="1" dirty="0">
                <a:solidFill>
                  <a:schemeClr val="accent2"/>
                </a:solidFill>
              </a:rPr>
              <a:t>Tel : 067 340 350</a:t>
            </a:r>
            <a:br>
              <a:rPr lang="en-GB" altLang="fr-FR" sz="1200" b="1" dirty="0">
                <a:solidFill>
                  <a:schemeClr val="accent2"/>
                </a:solidFill>
              </a:rPr>
            </a:br>
            <a:r>
              <a:rPr lang="en-GB" altLang="fr-FR" sz="1200" b="1" dirty="0">
                <a:solidFill>
                  <a:schemeClr val="accent2"/>
                </a:solidFill>
              </a:rPr>
              <a:t>Fax : 067 340 351</a:t>
            </a:r>
            <a:br>
              <a:rPr lang="en-GB" altLang="fr-FR" sz="1200" b="1" dirty="0">
                <a:solidFill>
                  <a:schemeClr val="accent2"/>
                </a:solidFill>
              </a:rPr>
            </a:br>
            <a:r>
              <a:rPr lang="en-GB" altLang="fr-FR" sz="1200" b="1" dirty="0">
                <a:solidFill>
                  <a:schemeClr val="accent2"/>
                </a:solidFill>
              </a:rPr>
              <a:t>http://www.affordsol.be</a:t>
            </a:r>
            <a:br>
              <a:rPr lang="en-GB" altLang="fr-FR" sz="1200" b="1" dirty="0">
                <a:solidFill>
                  <a:schemeClr val="accent2"/>
                </a:solidFill>
              </a:rPr>
            </a:br>
            <a:r>
              <a:rPr lang="en-GB" altLang="fr-FR" sz="1200" b="1" dirty="0" err="1">
                <a:solidFill>
                  <a:schemeClr val="accent2"/>
                </a:solidFill>
              </a:rPr>
              <a:t>Mailto</a:t>
            </a:r>
            <a:r>
              <a:rPr lang="en-GB" altLang="fr-FR" sz="1200" b="1" dirty="0">
                <a:solidFill>
                  <a:schemeClr val="accent2"/>
                </a:solidFill>
              </a:rPr>
              <a:t> : affordsol@skynet.be</a:t>
            </a:r>
            <a:endParaRPr lang="en-GB" altLang="fr-FR" sz="3600" b="1" dirty="0">
              <a:solidFill>
                <a:schemeClr val="accent2"/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D38EA56-42A4-4390-9BEB-1E954E3A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10398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573180EC-C30B-4944-ADBC-F4CCD945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3A20DB7B-9446-412A-83FD-F419A070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00E14595-73FA-40DB-B2DD-4D502FF5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34575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AA911BF6-2777-41E8-893D-3B2CAD47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34575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54FA6657-0162-4880-88DF-8E6FFD4D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4575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BA1DBCB-082F-4E7A-820C-9DB292B7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1EF89C9-2A65-4BAA-ABEC-513D418A5F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fr-BE" altLang="fr-FR" sz="4400" dirty="0">
                <a:solidFill>
                  <a:srgbClr val="000066"/>
                </a:solidFill>
              </a:rPr>
              <a:t>Société de transports routiers</a:t>
            </a:r>
            <a:endParaRPr lang="en-GB" altLang="fr-FR" sz="4400" dirty="0">
              <a:solidFill>
                <a:srgbClr val="000066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DBA744C-D726-46C1-84C9-D1D9D69E1D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fr-BE" altLang="fr-FR" sz="3200">
                <a:solidFill>
                  <a:srgbClr val="000066"/>
                </a:solidFill>
              </a:rPr>
              <a:t>Application de Gestion :</a:t>
            </a:r>
          </a:p>
          <a:p>
            <a:r>
              <a:rPr lang="fr-BE" altLang="fr-FR" sz="3200">
                <a:solidFill>
                  <a:srgbClr val="000066"/>
                </a:solidFill>
              </a:rPr>
              <a:t>Logistique, Finances et H.R.</a:t>
            </a:r>
            <a:endParaRPr lang="en-GB" altLang="fr-FR" sz="32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5AFCBA7F-4F71-4F8E-83AA-7DAD2BE8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0"/>
            <a:ext cx="9069387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6D84E85A-A499-4D50-90F6-BCF51F71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A4FC3AB0-E104-44E7-A24A-003D0F3D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8587C798-41B3-4E2C-967C-F86D9601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2A8C716C-737F-47D3-BD6E-7A99B4AB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9144000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59AA027-F1D7-4EE0-8ADB-3E52B82722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fr-FR" sz="4400">
                <a:solidFill>
                  <a:srgbClr val="000066"/>
                </a:solidFill>
              </a:rPr>
              <a:t>MESLINOR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BB38127-420F-4BE6-B988-A6340D4BC7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fr-BE" altLang="fr-FR" sz="3200">
                <a:solidFill>
                  <a:srgbClr val="000066"/>
                </a:solidFill>
              </a:rPr>
              <a:t>Application De Gestion Chez Un Orfèvre.</a:t>
            </a:r>
            <a:endParaRPr lang="en-GB" altLang="fr-FR" sz="32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5949AB89-46EE-4CE6-8587-69197B94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9144000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3E3E49C7-D14F-4711-BC4C-AE33AA28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9144000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5262E433-076C-4ED0-881F-9C023214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9144000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23880F68-98D4-4C50-91AD-7681E3A2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9144000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56235C1-9D95-4242-82D6-24DCCF2CF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solidFill>
                  <a:srgbClr val="000066"/>
                </a:solidFill>
              </a:rPr>
              <a:t>Tutorial de Chimie</a:t>
            </a:r>
            <a:endParaRPr lang="fr-FR" altLang="fr-FR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D9FA50FA-EBC9-4F56-A461-A6D2EFA8C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76600"/>
            <a:ext cx="50292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>
                <a:solidFill>
                  <a:srgbClr val="000066"/>
                </a:solidFill>
              </a:rPr>
              <a:t>Programme BERCHIM 4</a:t>
            </a:r>
          </a:p>
          <a:p>
            <a:pPr algn="ctr">
              <a:spcBef>
                <a:spcPct val="50000"/>
              </a:spcBef>
            </a:pPr>
            <a:r>
              <a:rPr lang="fr-FR" altLang="fr-FR" sz="1800">
                <a:solidFill>
                  <a:srgbClr val="000066"/>
                </a:solidFill>
              </a:rPr>
              <a:t>sur base des travaux du professeur Yves Berger</a:t>
            </a:r>
          </a:p>
          <a:p>
            <a:pPr algn="ctr">
              <a:spcBef>
                <a:spcPct val="50000"/>
              </a:spcBef>
            </a:pPr>
            <a:r>
              <a:rPr lang="fr-FR" altLang="fr-FR" sz="2000" b="1">
                <a:solidFill>
                  <a:schemeClr val="accent2"/>
                </a:solidFill>
              </a:rPr>
              <a:t>Une réalisation Affordable Solutions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BA225C12-88AD-49AA-ADC4-AEF6BA940B9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7AFA95AE-5FBF-4A97-8C6F-602CB360EEB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FC35DEEF-5B13-4A4D-B165-61D68C58FDF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EAF21A7A-F51F-449A-B6E9-9826587AE35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FC219A0E-11B0-442E-8F09-C887B2205FB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C8A9FD00-2DF8-4917-B951-4B018A3B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753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EA254DFD-3938-4024-9141-C933C645364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AA216C81-6B80-433C-A8AB-8B11DB122A5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771F77E0-972E-4C0B-B046-4BE63D2F297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0DE18BEF-5456-41BF-A805-71CF58C2860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C272C77B-D7E4-4C2E-8B4A-2D569D656ED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51367DC9-871E-4F00-903D-83DEB330BF7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FB45979-F7EA-4E00-A129-01BE0888F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solidFill>
                  <a:srgbClr val="000066"/>
                </a:solidFill>
              </a:rPr>
              <a:t>MATRIX</a:t>
            </a:r>
            <a:endParaRPr lang="fr-FR" altLang="fr-FR"/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D877BF04-2147-43D0-9E6E-ABBA336C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50292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>
                <a:solidFill>
                  <a:srgbClr val="000066"/>
                </a:solidFill>
              </a:rPr>
              <a:t>Interface MATRIX</a:t>
            </a:r>
          </a:p>
          <a:p>
            <a:pPr algn="ctr">
              <a:spcBef>
                <a:spcPct val="50000"/>
              </a:spcBef>
            </a:pPr>
            <a:r>
              <a:rPr lang="fr-FR" altLang="fr-FR" sz="1800">
                <a:solidFill>
                  <a:srgbClr val="000066"/>
                </a:solidFill>
              </a:rPr>
              <a:t>La présentation standard pour toutes les</a:t>
            </a:r>
          </a:p>
          <a:p>
            <a:pPr algn="ctr">
              <a:spcBef>
                <a:spcPct val="50000"/>
              </a:spcBef>
            </a:pPr>
            <a:r>
              <a:rPr lang="fr-FR" altLang="fr-FR" sz="2000" b="1">
                <a:solidFill>
                  <a:schemeClr val="accent2"/>
                </a:solidFill>
              </a:rPr>
              <a:t>réalisations de </a:t>
            </a:r>
            <a:r>
              <a:rPr lang="fr-FR" altLang="fr-FR" b="1">
                <a:solidFill>
                  <a:schemeClr val="accent2"/>
                </a:solidFill>
              </a:rPr>
              <a:t>Affordable Solutions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73CC0C2B-46B9-46CE-905F-D1025960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b="1">
                <a:solidFill>
                  <a:srgbClr val="000066"/>
                </a:solidFill>
              </a:rPr>
              <a:t>L’interface MATRIX est ici intégrée dans une application qui lit les données de la disquette d’un Bilan BNB et restitue ensuite les postes du bilan tout en calculant les ratios.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3715513A-0556-484F-97DB-AEB3EB39C30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8359C7BC-8708-404D-9EDB-203BAE73EE4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F9C9E962-F70C-4DA3-8BC7-5854888E251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A5F8F7E-C53B-46D2-8102-9265E284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3850"/>
            <a:ext cx="604837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31AF8EFB-370F-477E-9481-58CA6F0823D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4A286B25-CEBB-4E62-9EEF-F891AE9F651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86CEA23D-BC48-46C8-9025-05C2F456DD5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80DBEFE6-5744-4A23-960E-0A506874B37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CF8017F5-24A0-4D71-856B-DE747EE2F35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09ADA7E-3146-497F-8F08-4FB373364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600075"/>
            <a:ext cx="690562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97BF1FD-9390-4C82-92D4-84CEAD46C3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fr-BE" altLang="fr-FR" sz="4400">
                <a:solidFill>
                  <a:srgbClr val="000066"/>
                </a:solidFill>
              </a:rPr>
              <a:t>Hoan (Chercheur Jussieu Fr)</a:t>
            </a:r>
            <a:endParaRPr lang="en-GB" altLang="fr-FR" sz="4400">
              <a:solidFill>
                <a:srgbClr val="000066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D76382A-8638-41C2-A7ED-CEDA7640F8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fr-BE" altLang="fr-FR" sz="3200">
                <a:solidFill>
                  <a:srgbClr val="000066"/>
                </a:solidFill>
              </a:rPr>
              <a:t>Programme D’étude Des Risques De Cardiopathies Avec Graphes De Pression Artérielle</a:t>
            </a:r>
            <a:endParaRPr lang="en-GB" altLang="fr-FR" sz="32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D4AC8B-67EE-4BBC-A186-9F29E5EC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2F8CCB2-67DC-44CD-8583-4D66CD71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792A57C-FAC5-4BB7-B75A-81DD3452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213</Words>
  <Application>Microsoft Office PowerPoint</Application>
  <PresentationFormat>Affichage à l'écran (4:3)</PresentationFormat>
  <Paragraphs>32</Paragraphs>
  <Slides>44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Times New Roman</vt:lpstr>
      <vt:lpstr>Default Design</vt:lpstr>
      <vt:lpstr>Affordable Solutions  - Some screenshots of our production   * MESLINOR: gestion de la productionchez un orfevre  * TRANSPORTS ROUTIERS: Gestion, Logistique et H.R.  * TUTORIAL DE CHIMIE: du professeur Y. Berger  * MATRIX: our Excel Template  Rue du Nouveau Monde 48 7060 – Soignies Tel : 067 340 350 Fax : 067 340 351 http://www.affordsol.be Mailto : affordsol@skynet.be</vt:lpstr>
      <vt:lpstr>MESLINOR</vt:lpstr>
      <vt:lpstr>Présentation PowerPoint</vt:lpstr>
      <vt:lpstr>Présentation PowerPoint</vt:lpstr>
      <vt:lpstr>Présentation PowerPoint</vt:lpstr>
      <vt:lpstr>Hoan (Chercheur Jussieu Fr)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Société de transports routiers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Tutorial de Chimie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MATRIX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Affordable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Solutions Rue du Nouveau Monde 48 7060 – Soignies Tel : 067 340 350 Fax : 067 340 351 http://www.affordsol.be Mailto : affordsol@skynet.be</dc:title>
  <dc:creator>Herve Hanuise</dc:creator>
  <cp:lastModifiedBy>Herve Hanuise</cp:lastModifiedBy>
  <cp:revision>10</cp:revision>
  <dcterms:created xsi:type="dcterms:W3CDTF">2004-11-03T17:00:27Z</dcterms:created>
  <dcterms:modified xsi:type="dcterms:W3CDTF">2021-09-21T08:35:40Z</dcterms:modified>
</cp:coreProperties>
</file>